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71FD7-95D7-449A-B6F9-0ACC65DBFC34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732C3F-0E67-4495-9642-53E62E0414D4}">
      <dgm:prSet custT="1"/>
      <dgm:spPr/>
      <dgm:t>
        <a:bodyPr/>
        <a:lstStyle/>
        <a:p>
          <a:pPr rtl="0"/>
          <a:r>
            <a:rPr lang="ru-RU" sz="1200" b="1" dirty="0" smtClean="0"/>
            <a:t>Генеральный директор</a:t>
          </a:r>
          <a:endParaRPr lang="ru-RU" sz="1200" dirty="0"/>
        </a:p>
      </dgm:t>
    </dgm:pt>
    <dgm:pt modelId="{1A39BA17-6EC2-440B-A0AF-5B1B0BAFE275}" type="parTrans" cxnId="{0E8AEDD3-48E3-4C34-AEE3-F132CD31D4F6}">
      <dgm:prSet/>
      <dgm:spPr/>
      <dgm:t>
        <a:bodyPr/>
        <a:lstStyle/>
        <a:p>
          <a:endParaRPr lang="ru-RU"/>
        </a:p>
      </dgm:t>
    </dgm:pt>
    <dgm:pt modelId="{073B2FC2-1F0C-44A4-89E2-CFEEC57BB706}" type="sibTrans" cxnId="{0E8AEDD3-48E3-4C34-AEE3-F132CD31D4F6}">
      <dgm:prSet/>
      <dgm:spPr/>
      <dgm:t>
        <a:bodyPr/>
        <a:lstStyle/>
        <a:p>
          <a:endParaRPr lang="ru-RU"/>
        </a:p>
      </dgm:t>
    </dgm:pt>
    <dgm:pt modelId="{80AE7809-D6B5-4728-BCF5-6BC3808FD7D5}">
      <dgm:prSet custT="1"/>
      <dgm:spPr/>
      <dgm:t>
        <a:bodyPr/>
        <a:lstStyle/>
        <a:p>
          <a:pPr rtl="0"/>
          <a:r>
            <a:rPr lang="ru-RU" sz="1200" b="1" dirty="0" smtClean="0"/>
            <a:t>Аброськин </a:t>
          </a:r>
        </a:p>
        <a:p>
          <a:pPr rtl="0"/>
          <a:r>
            <a:rPr lang="ru-RU" sz="1200" b="1" dirty="0" smtClean="0"/>
            <a:t>Андрей</a:t>
          </a:r>
        </a:p>
        <a:p>
          <a:pPr rtl="0"/>
          <a:r>
            <a:rPr lang="ru-RU" sz="1200" b="1" dirty="0" smtClean="0"/>
            <a:t> Владимирович</a:t>
          </a:r>
          <a:endParaRPr lang="ru-RU" sz="1200" dirty="0"/>
        </a:p>
      </dgm:t>
    </dgm:pt>
    <dgm:pt modelId="{628A7DF3-1188-4157-9CA6-C4C7E2E0EEAD}" type="parTrans" cxnId="{F1548144-46AF-4687-A0BC-7628C0523383}">
      <dgm:prSet/>
      <dgm:spPr/>
      <dgm:t>
        <a:bodyPr/>
        <a:lstStyle/>
        <a:p>
          <a:endParaRPr lang="ru-RU"/>
        </a:p>
      </dgm:t>
    </dgm:pt>
    <dgm:pt modelId="{BA103570-A381-4945-96B9-A356B5DE3DFC}" type="sibTrans" cxnId="{F1548144-46AF-4687-A0BC-7628C0523383}">
      <dgm:prSet/>
      <dgm:spPr/>
      <dgm:t>
        <a:bodyPr/>
        <a:lstStyle/>
        <a:p>
          <a:endParaRPr lang="ru-RU"/>
        </a:p>
      </dgm:t>
    </dgm:pt>
    <dgm:pt modelId="{75B1EA7E-A5A3-4DD9-B851-339B520D53D7}" type="pres">
      <dgm:prSet presAssocID="{49671FD7-95D7-449A-B6F9-0ACC65DBFC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9FE94-328D-4A16-8148-60A0B42960A1}" type="pres">
      <dgm:prSet presAssocID="{EA732C3F-0E67-4495-9642-53E62E0414D4}" presName="circle1" presStyleLbl="node1" presStyleIdx="0" presStyleCnt="2"/>
      <dgm:spPr/>
    </dgm:pt>
    <dgm:pt modelId="{9B02E8F8-9EB3-48E7-A808-A07B53DB7191}" type="pres">
      <dgm:prSet presAssocID="{EA732C3F-0E67-4495-9642-53E62E0414D4}" presName="space" presStyleCnt="0"/>
      <dgm:spPr/>
    </dgm:pt>
    <dgm:pt modelId="{3B47FF61-D561-4D4B-944B-1DCADB6FAE46}" type="pres">
      <dgm:prSet presAssocID="{EA732C3F-0E67-4495-9642-53E62E0414D4}" presName="rect1" presStyleLbl="alignAcc1" presStyleIdx="0" presStyleCnt="2"/>
      <dgm:spPr/>
      <dgm:t>
        <a:bodyPr/>
        <a:lstStyle/>
        <a:p>
          <a:endParaRPr lang="ru-RU"/>
        </a:p>
      </dgm:t>
    </dgm:pt>
    <dgm:pt modelId="{21CA742B-4E45-49D7-AF7A-0B91F013D670}" type="pres">
      <dgm:prSet presAssocID="{80AE7809-D6B5-4728-BCF5-6BC3808FD7D5}" presName="vertSpace2" presStyleLbl="node1" presStyleIdx="0" presStyleCnt="2"/>
      <dgm:spPr/>
    </dgm:pt>
    <dgm:pt modelId="{0E7E83CA-F0B7-42A3-BABD-A1E1885719CA}" type="pres">
      <dgm:prSet presAssocID="{80AE7809-D6B5-4728-BCF5-6BC3808FD7D5}" presName="circle2" presStyleLbl="node1" presStyleIdx="1" presStyleCnt="2"/>
      <dgm:spPr/>
    </dgm:pt>
    <dgm:pt modelId="{39781A31-7675-4A50-9B92-C67B95F26DB8}" type="pres">
      <dgm:prSet presAssocID="{80AE7809-D6B5-4728-BCF5-6BC3808FD7D5}" presName="rect2" presStyleLbl="alignAcc1" presStyleIdx="1" presStyleCnt="2"/>
      <dgm:spPr/>
      <dgm:t>
        <a:bodyPr/>
        <a:lstStyle/>
        <a:p>
          <a:endParaRPr lang="ru-RU"/>
        </a:p>
      </dgm:t>
    </dgm:pt>
    <dgm:pt modelId="{C517199F-0FBB-4FB2-85DB-7C858AEA0686}" type="pres">
      <dgm:prSet presAssocID="{EA732C3F-0E67-4495-9642-53E62E0414D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A3FF-3527-4154-B8C3-8CDB0FB71C29}" type="pres">
      <dgm:prSet presAssocID="{80AE7809-D6B5-4728-BCF5-6BC3808FD7D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91F8A-46C1-4C3D-BF3B-C9D44C19602A}" type="presOf" srcId="{80AE7809-D6B5-4728-BCF5-6BC3808FD7D5}" destId="{2C86A3FF-3527-4154-B8C3-8CDB0FB71C29}" srcOrd="1" destOrd="0" presId="urn:microsoft.com/office/officeart/2005/8/layout/target3"/>
    <dgm:cxn modelId="{64049474-34AE-494C-8A45-3F2B2DCD419A}" type="presOf" srcId="{EA732C3F-0E67-4495-9642-53E62E0414D4}" destId="{3B47FF61-D561-4D4B-944B-1DCADB6FAE46}" srcOrd="0" destOrd="0" presId="urn:microsoft.com/office/officeart/2005/8/layout/target3"/>
    <dgm:cxn modelId="{F035A4F1-708D-459E-AD49-930046D45477}" type="presOf" srcId="{49671FD7-95D7-449A-B6F9-0ACC65DBFC34}" destId="{75B1EA7E-A5A3-4DD9-B851-339B520D53D7}" srcOrd="0" destOrd="0" presId="urn:microsoft.com/office/officeart/2005/8/layout/target3"/>
    <dgm:cxn modelId="{0E8AEDD3-48E3-4C34-AEE3-F132CD31D4F6}" srcId="{49671FD7-95D7-449A-B6F9-0ACC65DBFC34}" destId="{EA732C3F-0E67-4495-9642-53E62E0414D4}" srcOrd="0" destOrd="0" parTransId="{1A39BA17-6EC2-440B-A0AF-5B1B0BAFE275}" sibTransId="{073B2FC2-1F0C-44A4-89E2-CFEEC57BB706}"/>
    <dgm:cxn modelId="{F1548144-46AF-4687-A0BC-7628C0523383}" srcId="{49671FD7-95D7-449A-B6F9-0ACC65DBFC34}" destId="{80AE7809-D6B5-4728-BCF5-6BC3808FD7D5}" srcOrd="1" destOrd="0" parTransId="{628A7DF3-1188-4157-9CA6-C4C7E2E0EEAD}" sibTransId="{BA103570-A381-4945-96B9-A356B5DE3DFC}"/>
    <dgm:cxn modelId="{8F961773-A17D-4A1E-9B39-7A1D8E6081F5}" type="presOf" srcId="{80AE7809-D6B5-4728-BCF5-6BC3808FD7D5}" destId="{39781A31-7675-4A50-9B92-C67B95F26DB8}" srcOrd="0" destOrd="0" presId="urn:microsoft.com/office/officeart/2005/8/layout/target3"/>
    <dgm:cxn modelId="{0E7D6EA2-7212-463F-BE36-0429B3DF3558}" type="presOf" srcId="{EA732C3F-0E67-4495-9642-53E62E0414D4}" destId="{C517199F-0FBB-4FB2-85DB-7C858AEA0686}" srcOrd="1" destOrd="0" presId="urn:microsoft.com/office/officeart/2005/8/layout/target3"/>
    <dgm:cxn modelId="{18F1C7FB-7B50-4060-9EC6-541F6B91D25C}" type="presParOf" srcId="{75B1EA7E-A5A3-4DD9-B851-339B520D53D7}" destId="{7329FE94-328D-4A16-8148-60A0B42960A1}" srcOrd="0" destOrd="0" presId="urn:microsoft.com/office/officeart/2005/8/layout/target3"/>
    <dgm:cxn modelId="{30FEF73B-7A26-4AB0-8D99-B302300CF344}" type="presParOf" srcId="{75B1EA7E-A5A3-4DD9-B851-339B520D53D7}" destId="{9B02E8F8-9EB3-48E7-A808-A07B53DB7191}" srcOrd="1" destOrd="0" presId="urn:microsoft.com/office/officeart/2005/8/layout/target3"/>
    <dgm:cxn modelId="{3D796CCD-8DE7-416D-9E77-B98F923CB896}" type="presParOf" srcId="{75B1EA7E-A5A3-4DD9-B851-339B520D53D7}" destId="{3B47FF61-D561-4D4B-944B-1DCADB6FAE46}" srcOrd="2" destOrd="0" presId="urn:microsoft.com/office/officeart/2005/8/layout/target3"/>
    <dgm:cxn modelId="{8DA4C817-535B-4685-AA2A-D4B69EDBFEE2}" type="presParOf" srcId="{75B1EA7E-A5A3-4DD9-B851-339B520D53D7}" destId="{21CA742B-4E45-49D7-AF7A-0B91F013D670}" srcOrd="3" destOrd="0" presId="urn:microsoft.com/office/officeart/2005/8/layout/target3"/>
    <dgm:cxn modelId="{A8184602-A4B0-4A52-BAF2-BDD624253A93}" type="presParOf" srcId="{75B1EA7E-A5A3-4DD9-B851-339B520D53D7}" destId="{0E7E83CA-F0B7-42A3-BABD-A1E1885719CA}" srcOrd="4" destOrd="0" presId="urn:microsoft.com/office/officeart/2005/8/layout/target3"/>
    <dgm:cxn modelId="{743BCFEA-550A-4AEE-8B5A-E433DF939FBF}" type="presParOf" srcId="{75B1EA7E-A5A3-4DD9-B851-339B520D53D7}" destId="{39781A31-7675-4A50-9B92-C67B95F26DB8}" srcOrd="5" destOrd="0" presId="urn:microsoft.com/office/officeart/2005/8/layout/target3"/>
    <dgm:cxn modelId="{E4C539C4-DAFB-492C-9B29-566AFE4ADB4C}" type="presParOf" srcId="{75B1EA7E-A5A3-4DD9-B851-339B520D53D7}" destId="{C517199F-0FBB-4FB2-85DB-7C858AEA0686}" srcOrd="6" destOrd="0" presId="urn:microsoft.com/office/officeart/2005/8/layout/target3"/>
    <dgm:cxn modelId="{DF5B15F7-2738-4B9D-8F83-4897C33FF4AF}" type="presParOf" srcId="{75B1EA7E-A5A3-4DD9-B851-339B520D53D7}" destId="{2C86A3FF-3527-4154-B8C3-8CDB0FB71C29}" srcOrd="7" destOrd="0" presId="urn:microsoft.com/office/officeart/2005/8/layout/target3"/>
  </dgm:cxnLst>
  <dgm:bg>
    <a:solidFill>
      <a:schemeClr val="tx2">
        <a:lumMod val="60000"/>
        <a:lumOff val="4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A355-1D24-43F3-BC25-4E99040DD361}" type="datetimeFigureOut">
              <a:rPr lang="ru-RU" smtClean="0"/>
              <a:pPr/>
              <a:t>19.08.2009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A54A-5975-4C1E-B647-75384AE445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6858016" y="0"/>
          <a:ext cx="2285984" cy="68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A110544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>
          <a:xfrm>
            <a:off x="214282" y="4143380"/>
            <a:ext cx="340288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A1005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57620" y="5650073"/>
            <a:ext cx="2071702" cy="99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506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737"/>
            <a:ext cx="2999367" cy="235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5080008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>
          <a:xfrm>
            <a:off x="3428992" y="1428736"/>
            <a:ext cx="171451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05047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15074" y="4110557"/>
            <a:ext cx="2786082" cy="139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508002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500694" y="1428736"/>
            <a:ext cx="3500430" cy="236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0504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4143380"/>
            <a:ext cx="2071702" cy="138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5643578"/>
            <a:ext cx="278608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МЫ РАБОТАЛИ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A11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837" y="414338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A100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5650073"/>
            <a:ext cx="2071702" cy="99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506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82303"/>
            <a:ext cx="2999367" cy="2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508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1500174"/>
            <a:ext cx="207170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0504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110557"/>
            <a:ext cx="2643206" cy="139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50800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72355" y="1428736"/>
            <a:ext cx="3157108" cy="236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0504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4143380"/>
            <a:ext cx="2071702" cy="138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5643578"/>
            <a:ext cx="278608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МЫ РАБОТАЛИ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A10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5650073"/>
            <a:ext cx="1857388" cy="99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506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7"/>
            <a:ext cx="2928957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508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464455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0504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110557"/>
            <a:ext cx="2643206" cy="139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50800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2355" y="1428736"/>
            <a:ext cx="3157108" cy="236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0504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72714" y="4143380"/>
            <a:ext cx="1841513" cy="138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5643578"/>
            <a:ext cx="278608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ОДК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Монтаж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IMGP0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17910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506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9093"/>
            <a:ext cx="2928957" cy="219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508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500174"/>
            <a:ext cx="235745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A0504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929066"/>
            <a:ext cx="271464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5080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500175"/>
            <a:ext cx="292895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5643578"/>
            <a:ext cx="2786082" cy="1000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ОДК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Монтаж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IMGP0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929066"/>
            <a:ext cx="1969011" cy="26253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381235" y="3929066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трубы (1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357826"/>
            <a:ext cx="2321735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inal_var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58016" y="1428736"/>
            <a:ext cx="2285984" cy="5429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ТРУБА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11809406373.jpg"/>
          <p:cNvPicPr>
            <a:picLocks noChangeAspect="1"/>
          </p:cNvPicPr>
          <p:nvPr/>
        </p:nvPicPr>
        <p:blipFill>
          <a:blip r:embed="rId4"/>
          <a:srcRect t="49870"/>
          <a:stretch>
            <a:fillRect/>
          </a:stretch>
        </p:blipFill>
        <p:spPr>
          <a:xfrm>
            <a:off x="2500298" y="5357826"/>
            <a:ext cx="4214842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ris_p_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571612"/>
            <a:ext cx="6715141" cy="365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500174"/>
          <a:ext cx="8786874" cy="51528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28958"/>
                <a:gridCol w="2928958"/>
                <a:gridCol w="2928958"/>
              </a:tblGrid>
              <a:tr h="6745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Пенополиуретановая изоляция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Теплоизоляция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из минеральной ваты</a:t>
                      </a:r>
                      <a:endParaRPr lang="ru-RU" sz="1600" dirty="0"/>
                    </a:p>
                  </a:txBody>
                  <a:tcPr anchor="ctr"/>
                </a:tc>
              </a:tr>
              <a:tr h="67453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Вид прокладки </a:t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трубопровода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БЕСКАНАЛЬНАЯ</a:t>
                      </a:r>
                      <a:r>
                        <a:rPr lang="ru-RU" sz="1400" b="0" baseline="0" dirty="0" smtClean="0"/>
                        <a:t> </a:t>
                      </a:r>
                      <a:br>
                        <a:rPr lang="ru-RU" sz="1400" b="0" baseline="0" dirty="0" smtClean="0"/>
                      </a:br>
                      <a:r>
                        <a:rPr lang="ru-RU" sz="1400" b="0" baseline="0" dirty="0" smtClean="0"/>
                        <a:t>непосредственно</a:t>
                      </a:r>
                      <a:br>
                        <a:rPr lang="ru-RU" sz="1400" b="0" baseline="0" dirty="0" smtClean="0"/>
                      </a:br>
                      <a:r>
                        <a:rPr lang="ru-RU" sz="1400" b="0" baseline="0" dirty="0" smtClean="0"/>
                        <a:t>в грунт или надземная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КАНАЛЬНАЯ</a:t>
                      </a:r>
                      <a:r>
                        <a:rPr lang="ru-RU" sz="1400" b="0" baseline="0" dirty="0" smtClean="0"/>
                        <a:t> </a:t>
                      </a:r>
                      <a:br>
                        <a:rPr lang="ru-RU" sz="1400" b="0" baseline="0" dirty="0" smtClean="0"/>
                      </a:br>
                      <a:r>
                        <a:rPr lang="ru-RU" sz="1400" b="0" baseline="0" dirty="0" smtClean="0"/>
                        <a:t>в лотках из ж/б элементов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7782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Возможность намокания</a:t>
                      </a:r>
                      <a:br>
                        <a:rPr lang="ru-RU" sz="1400" b="1" dirty="0" smtClean="0"/>
                      </a:br>
                      <a:r>
                        <a:rPr lang="ru-RU" sz="1400" b="1" dirty="0" smtClean="0"/>
                        <a:t>и ухудшения теплоизоляционных</a:t>
                      </a:r>
                      <a:r>
                        <a:rPr lang="ru-RU" sz="1400" b="1" baseline="0" dirty="0" smtClean="0"/>
                        <a:t> свойств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МИНИМАЛЬНАЯ, </a:t>
                      </a:r>
                      <a:br>
                        <a:rPr lang="ru-RU" sz="1400" b="0" dirty="0" smtClean="0"/>
                      </a:br>
                      <a:r>
                        <a:rPr lang="ru-RU" sz="1400" b="0" dirty="0" smtClean="0"/>
                        <a:t>только при случайном механическом повреждении трубы-оболочки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ПРИСУТСТВУЕТ ПРАКТИЧЕСКИ ВСЕГДА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67453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Толщина слоя теплоизоляции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35-70 мм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70-120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67453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Эффективный срок службы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25-40 лет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5-7 лет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7782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Влага, агрессивные среды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УСТОЙЧИВ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ТЕПЛОИЗОЛЯЦИОННЫЕ</a:t>
                      </a:r>
                      <a:r>
                        <a:rPr lang="ru-RU" sz="1400" b="0" baseline="0" dirty="0" smtClean="0"/>
                        <a:t> </a:t>
                      </a:r>
                      <a:br>
                        <a:rPr lang="ru-RU" sz="1400" b="0" baseline="0" dirty="0" smtClean="0"/>
                      </a:br>
                      <a:r>
                        <a:rPr lang="ru-RU" sz="1400" b="0" baseline="0" dirty="0" smtClean="0"/>
                        <a:t>СВОЙСТВА ТЕРЯЮТСЯ,  </a:t>
                      </a:r>
                      <a:br>
                        <a:rPr lang="ru-RU" sz="1400" b="0" baseline="0" dirty="0" smtClean="0"/>
                      </a:br>
                      <a:r>
                        <a:rPr lang="ru-RU" sz="1400" b="0" baseline="0" dirty="0" smtClean="0"/>
                        <a:t>восстановлению не подлежат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67453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Экологическая чистота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БЕЗОПАСЕН, разрешено применение в жилых домах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АЛЛЕРГЕН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001024" y="4572008"/>
            <a:ext cx="1000100" cy="21431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1809406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572008"/>
            <a:ext cx="3286148" cy="212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inal_var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736"/>
            <a:ext cx="8572560" cy="290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0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572008"/>
            <a:ext cx="3857652" cy="21431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64347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трубы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428736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рубы (2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72066" y="4143380"/>
            <a:ext cx="3786214" cy="260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5357826"/>
            <a:ext cx="4429156" cy="1214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ЗАЛИВКА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цех.jpg"/>
          <p:cNvPicPr>
            <a:picLocks noChangeAspect="1"/>
          </p:cNvPicPr>
          <p:nvPr/>
        </p:nvPicPr>
        <p:blipFill>
          <a:blip r:embed="rId3"/>
          <a:srcRect t="32609"/>
          <a:stretch>
            <a:fillRect/>
          </a:stretch>
        </p:blipFill>
        <p:spPr>
          <a:xfrm>
            <a:off x="0" y="1428736"/>
            <a:ext cx="9144000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4286248" cy="285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00562" y="5929330"/>
            <a:ext cx="4643438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трубы (34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00562" y="3857628"/>
            <a:ext cx="4500562" cy="180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1.tif"/>
          <p:cNvPicPr>
            <a:picLocks noChangeAspect="1"/>
          </p:cNvPicPr>
          <p:nvPr/>
        </p:nvPicPr>
        <p:blipFill>
          <a:blip r:embed="rId3"/>
          <a:srcRect t="13250" r="1785"/>
          <a:stretch>
            <a:fillRect/>
          </a:stretch>
        </p:blipFill>
        <p:spPr>
          <a:xfrm>
            <a:off x="5214910" y="1401081"/>
            <a:ext cx="3929090" cy="545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2.tif"/>
          <p:cNvPicPr>
            <a:picLocks noChangeAspect="1"/>
          </p:cNvPicPr>
          <p:nvPr/>
        </p:nvPicPr>
        <p:blipFill>
          <a:blip r:embed="rId4"/>
          <a:srcRect l="411" t="13676" r="3556"/>
          <a:stretch>
            <a:fillRect/>
          </a:stretch>
        </p:blipFill>
        <p:spPr>
          <a:xfrm>
            <a:off x="642942" y="1428736"/>
            <a:ext cx="3857652" cy="54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-5400000">
            <a:off x="2178823" y="3794258"/>
            <a:ext cx="5429264" cy="6429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ПРОДУКЦИЯ ДЛЯ НАДЗЕМНОЙ ПРОКЛАДКИ</a:t>
            </a:r>
            <a:br>
              <a:rPr lang="ru-RU" sz="16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ОЦИНКОВАННОЙ ОБОЛОЧКЕ</a:t>
            </a:r>
            <a:endParaRPr lang="ru-RU" sz="1600" b="1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-5400000">
            <a:off x="-2393177" y="3821913"/>
            <a:ext cx="5429264" cy="6429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2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ПРОДУКЦИЯ ДЛЯ БЕСКАНАЛЬНОЙ ПРОКЛАДКИ</a:t>
            </a:r>
            <a:br>
              <a:rPr lang="ru-RU" sz="1600" b="1" spc="2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spc="2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ПОЛИЭТИЛЕНОВОЙ ОБОЛОЧКЕ</a:t>
            </a:r>
            <a:endParaRPr lang="ru-RU" sz="1600" b="1" spc="2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Ris1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636"/>
            <a:ext cx="2357454" cy="145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4929198"/>
            <a:ext cx="5214942" cy="16430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СТАРТОВЫЙ КОМПЕНСАТОР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final_var_work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00174"/>
            <a:ext cx="8858280" cy="30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nal_va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P101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4489496" cy="33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506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643314"/>
            <a:ext cx="4013243" cy="3009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50600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5143512"/>
            <a:ext cx="3714776" cy="156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1500174"/>
            <a:ext cx="4000496" cy="16430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МОНТАЖ ТРУБЫ ППУ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ТРАССЕ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LEGION</cp:lastModifiedBy>
  <cp:revision>51</cp:revision>
  <dcterms:created xsi:type="dcterms:W3CDTF">2007-12-07T12:15:01Z</dcterms:created>
  <dcterms:modified xsi:type="dcterms:W3CDTF">2009-08-19T06:38:22Z</dcterms:modified>
</cp:coreProperties>
</file>